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64" r:id="rId4"/>
    <p:sldId id="26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38EEB-F1F3-4F1C-B6EE-3B37A9EF19F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AC1F2-1E3D-43EB-BA16-34BD8254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9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smtClean="0">
              <a:latin typeface="Calibri" panose="020F050202020403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fld id="{8DC16548-695B-4B5C-AD87-B507016DCC34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441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smtClean="0">
              <a:latin typeface="Calibri" panose="020F0502020204030204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fld id="{4FADB03F-7331-49D3-AA3A-5651137D9422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79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smtClean="0">
              <a:latin typeface="Calibri" panose="020F0502020204030204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fld id="{CC29B58A-FF92-4258-8254-2932BA803C7E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117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smtClean="0">
              <a:latin typeface="Calibri" panose="020F0502020204030204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fld id="{1D697D38-1DA4-4A2A-8845-19DC4F0BCC3A}" type="slidenum">
              <a:rPr lang="en-US" altLang="en-US" smtClean="0">
                <a:latin typeface="Calibri" panose="020F0502020204030204" pitchFamily="34" charset="0"/>
              </a:rPr>
              <a:pPr/>
              <a:t>14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4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0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76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7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3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5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6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3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5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0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B4675-2820-4A3F-97E3-FBEA58485C9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057B-7DEA-4189-895B-08BFBC5C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4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gif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j01234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2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514600" y="1162050"/>
            <a:ext cx="7315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660033"/>
                </a:solidFill>
                <a:latin typeface="Times New Roman" panose="02020603050405020304" pitchFamily="18" charset="0"/>
              </a:rPr>
              <a:t>KÍNH CHÀO CÁC THẦY CÔ GIÁO VỀ DỰ GIỜ</a:t>
            </a:r>
          </a:p>
          <a:p>
            <a:pPr algn="ctr" eaLnBrk="1" hangingPunct="1"/>
            <a:r>
              <a:rPr lang="en-US" altLang="en-US" b="1">
                <a:solidFill>
                  <a:srgbClr val="660033"/>
                </a:solidFill>
                <a:latin typeface="Times New Roman" panose="02020603050405020304" pitchFamily="18" charset="0"/>
              </a:rPr>
              <a:t>      </a:t>
            </a:r>
            <a:endParaRPr lang="en-US" altLang="en-US" b="1">
              <a:solidFill>
                <a:srgbClr val="66003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4822" name="Picture 4" descr="MCj0435809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850" y="4962526"/>
            <a:ext cx="1219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Book-0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489" y="1773238"/>
            <a:ext cx="18510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4" name="TextBox 5"/>
          <p:cNvSpPr txBox="1">
            <a:spLocks noChangeArrowheads="1"/>
          </p:cNvSpPr>
          <p:nvPr/>
        </p:nvSpPr>
        <p:spPr bwMode="auto">
          <a:xfrm>
            <a:off x="3287713" y="3543300"/>
            <a:ext cx="6172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 – LỚP 4</a:t>
            </a:r>
          </a:p>
        </p:txBody>
      </p:sp>
      <p:pic>
        <p:nvPicPr>
          <p:cNvPr id="34825" name="Sweet-Honey.mp3">
            <a:hlinkClick r:id="" action="ppaction://media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58435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25486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5"/>
          <p:cNvGrpSpPr>
            <a:grpSpLocks/>
          </p:cNvGrpSpPr>
          <p:nvPr/>
        </p:nvGrpSpPr>
        <p:grpSpPr bwMode="auto">
          <a:xfrm>
            <a:off x="4675238" y="2841489"/>
            <a:ext cx="3211461" cy="3854588"/>
            <a:chOff x="2971800" y="2982875"/>
            <a:chExt cx="3276600" cy="3157541"/>
          </a:xfrm>
        </p:grpSpPr>
        <p:pic>
          <p:nvPicPr>
            <p:cNvPr id="5632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1" t="21376" r="54675" b="49120"/>
            <a:stretch>
              <a:fillRect/>
            </a:stretch>
          </p:blipFill>
          <p:spPr bwMode="auto">
            <a:xfrm>
              <a:off x="2971800" y="2982875"/>
              <a:ext cx="3276600" cy="3157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325" name="TextBox 4"/>
            <p:cNvSpPr txBox="1">
              <a:spLocks noChangeArrowheads="1"/>
            </p:cNvSpPr>
            <p:nvPr/>
          </p:nvSpPr>
          <p:spPr bwMode="auto">
            <a:xfrm>
              <a:off x="3958496" y="4899853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6326" name="TextBox 7"/>
            <p:cNvSpPr txBox="1">
              <a:spLocks noChangeArrowheads="1"/>
            </p:cNvSpPr>
            <p:nvPr/>
          </p:nvSpPr>
          <p:spPr bwMode="auto">
            <a:xfrm>
              <a:off x="3213279" y="3696031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6327" name="TextBox 8"/>
            <p:cNvSpPr txBox="1">
              <a:spLocks noChangeArrowheads="1"/>
            </p:cNvSpPr>
            <p:nvPr/>
          </p:nvSpPr>
          <p:spPr bwMode="auto">
            <a:xfrm>
              <a:off x="4991100" y="5574268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6328" name="TextBox 9"/>
            <p:cNvSpPr txBox="1">
              <a:spLocks noChangeArrowheads="1"/>
            </p:cNvSpPr>
            <p:nvPr/>
          </p:nvSpPr>
          <p:spPr bwMode="auto">
            <a:xfrm>
              <a:off x="4457163" y="3320534"/>
              <a:ext cx="75672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200</a:t>
              </a:r>
            </a:p>
          </p:txBody>
        </p:sp>
        <p:sp>
          <p:nvSpPr>
            <p:cNvPr id="56329" name="TextBox 10"/>
            <p:cNvSpPr txBox="1">
              <a:spLocks noChangeArrowheads="1"/>
            </p:cNvSpPr>
            <p:nvPr/>
          </p:nvSpPr>
          <p:spPr bwMode="auto">
            <a:xfrm>
              <a:off x="5391150" y="4376979"/>
              <a:ext cx="5715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200</a:t>
              </a:r>
            </a:p>
          </p:txBody>
        </p:sp>
      </p:grp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74318" y="1393688"/>
            <a:ext cx="11975690" cy="1447800"/>
          </a:xfrm>
        </p:spPr>
        <p:txBody>
          <a:bodyPr>
            <a:normAutofit/>
          </a:bodyPr>
          <a:lstStyle/>
          <a:p>
            <a:pPr marL="400050" lvl="1" indent="0">
              <a:buNone/>
              <a:defRPr/>
            </a:pPr>
            <a:r>
              <a:rPr 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/>
              <a:t>	</a:t>
            </a:r>
            <a:endParaRPr lang="en-US" dirty="0" smtClean="0"/>
          </a:p>
          <a:p>
            <a:pPr marL="400050" lvl="1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2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6000"/>
            <a:ext cx="12192000" cy="1447800"/>
          </a:xfrm>
        </p:spPr>
        <p:txBody>
          <a:bodyPr>
            <a:normAutofit/>
          </a:bodyPr>
          <a:lstStyle/>
          <a:p>
            <a:pPr marL="400050" lvl="1" indent="0">
              <a:buNone/>
              <a:defRPr/>
            </a:pPr>
            <a:r>
              <a:rPr 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9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9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9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/>
              <a:t>	</a:t>
            </a:r>
            <a:endParaRPr lang="en-US" dirty="0" smtClean="0"/>
          </a:p>
          <a:p>
            <a:pPr marL="400050" lvl="1" indent="0">
              <a:buNone/>
              <a:defRPr/>
            </a:pPr>
            <a:endParaRPr lang="en-US" dirty="0"/>
          </a:p>
        </p:txBody>
      </p:sp>
      <p:grpSp>
        <p:nvGrpSpPr>
          <p:cNvPr id="57347" name="Group 1"/>
          <p:cNvGrpSpPr>
            <a:grpSpLocks/>
          </p:cNvGrpSpPr>
          <p:nvPr/>
        </p:nvGrpSpPr>
        <p:grpSpPr bwMode="auto">
          <a:xfrm>
            <a:off x="4511675" y="2924174"/>
            <a:ext cx="3276600" cy="3933825"/>
            <a:chOff x="2971800" y="2982875"/>
            <a:chExt cx="3276600" cy="3157541"/>
          </a:xfrm>
        </p:grpSpPr>
        <p:pic>
          <p:nvPicPr>
            <p:cNvPr id="5734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1" t="21376" r="54675" b="49120"/>
            <a:stretch>
              <a:fillRect/>
            </a:stretch>
          </p:blipFill>
          <p:spPr bwMode="auto">
            <a:xfrm>
              <a:off x="2971800" y="2982875"/>
              <a:ext cx="3276600" cy="3157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49" name="TextBox 4"/>
            <p:cNvSpPr txBox="1">
              <a:spLocks noChangeArrowheads="1"/>
            </p:cNvSpPr>
            <p:nvPr/>
          </p:nvSpPr>
          <p:spPr bwMode="auto">
            <a:xfrm>
              <a:off x="3958496" y="4899853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7350" name="TextBox 7"/>
            <p:cNvSpPr txBox="1">
              <a:spLocks noChangeArrowheads="1"/>
            </p:cNvSpPr>
            <p:nvPr/>
          </p:nvSpPr>
          <p:spPr bwMode="auto">
            <a:xfrm>
              <a:off x="3213279" y="3696031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7351" name="TextBox 8"/>
            <p:cNvSpPr txBox="1">
              <a:spLocks noChangeArrowheads="1"/>
            </p:cNvSpPr>
            <p:nvPr/>
          </p:nvSpPr>
          <p:spPr bwMode="auto">
            <a:xfrm>
              <a:off x="4991100" y="5574268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7352" name="TextBox 9"/>
            <p:cNvSpPr txBox="1">
              <a:spLocks noChangeArrowheads="1"/>
            </p:cNvSpPr>
            <p:nvPr/>
          </p:nvSpPr>
          <p:spPr bwMode="auto">
            <a:xfrm>
              <a:off x="4457162" y="3320534"/>
              <a:ext cx="6188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200</a:t>
              </a:r>
            </a:p>
          </p:txBody>
        </p:sp>
        <p:sp>
          <p:nvSpPr>
            <p:cNvPr id="57353" name="TextBox 10"/>
            <p:cNvSpPr txBox="1">
              <a:spLocks noChangeArrowheads="1"/>
            </p:cNvSpPr>
            <p:nvPr/>
          </p:nvSpPr>
          <p:spPr bwMode="auto">
            <a:xfrm>
              <a:off x="5391150" y="4376979"/>
              <a:ext cx="5715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200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39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5"/>
          <p:cNvGrpSpPr>
            <a:grpSpLocks/>
          </p:cNvGrpSpPr>
          <p:nvPr/>
        </p:nvGrpSpPr>
        <p:grpSpPr bwMode="auto">
          <a:xfrm>
            <a:off x="5513388" y="1755058"/>
            <a:ext cx="2971800" cy="3658317"/>
            <a:chOff x="2590800" y="3768144"/>
            <a:chExt cx="2971800" cy="2863816"/>
          </a:xfrm>
        </p:grpSpPr>
        <p:pic>
          <p:nvPicPr>
            <p:cNvPr id="5837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1" t="21376" r="54675" b="49120"/>
            <a:stretch>
              <a:fillRect/>
            </a:stretch>
          </p:blipFill>
          <p:spPr bwMode="auto">
            <a:xfrm>
              <a:off x="2590800" y="3768144"/>
              <a:ext cx="2971800" cy="2863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374" name="TextBox 4"/>
            <p:cNvSpPr txBox="1">
              <a:spLocks noChangeArrowheads="1"/>
            </p:cNvSpPr>
            <p:nvPr/>
          </p:nvSpPr>
          <p:spPr bwMode="auto">
            <a:xfrm>
              <a:off x="3401632" y="5473659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8375" name="TextBox 7"/>
            <p:cNvSpPr txBox="1">
              <a:spLocks noChangeArrowheads="1"/>
            </p:cNvSpPr>
            <p:nvPr/>
          </p:nvSpPr>
          <p:spPr bwMode="auto">
            <a:xfrm>
              <a:off x="2792032" y="4444354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8376" name="TextBox 8"/>
            <p:cNvSpPr txBox="1">
              <a:spLocks noChangeArrowheads="1"/>
            </p:cNvSpPr>
            <p:nvPr/>
          </p:nvSpPr>
          <p:spPr bwMode="auto">
            <a:xfrm>
              <a:off x="4392232" y="6094927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58377" name="TextBox 9"/>
            <p:cNvSpPr txBox="1">
              <a:spLocks noChangeArrowheads="1"/>
            </p:cNvSpPr>
            <p:nvPr/>
          </p:nvSpPr>
          <p:spPr bwMode="auto">
            <a:xfrm>
              <a:off x="3858832" y="4075022"/>
              <a:ext cx="533400" cy="646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200</a:t>
              </a:r>
            </a:p>
          </p:txBody>
        </p:sp>
        <p:sp>
          <p:nvSpPr>
            <p:cNvPr id="58378" name="TextBox 10"/>
            <p:cNvSpPr txBox="1">
              <a:spLocks noChangeArrowheads="1"/>
            </p:cNvSpPr>
            <p:nvPr/>
          </p:nvSpPr>
          <p:spPr bwMode="auto">
            <a:xfrm>
              <a:off x="4735132" y="5044501"/>
              <a:ext cx="5715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200</a:t>
              </a:r>
            </a:p>
          </p:txBody>
        </p:sp>
      </p:grpSp>
      <p:sp>
        <p:nvSpPr>
          <p:cNvPr id="58371" name="TextBox 12"/>
          <p:cNvSpPr txBox="1">
            <a:spLocks noChangeArrowheads="1"/>
          </p:cNvSpPr>
          <p:nvPr/>
        </p:nvSpPr>
        <p:spPr bwMode="auto">
          <a:xfrm>
            <a:off x="117987" y="5326063"/>
            <a:ext cx="12226413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marL="0" lvl="1"/>
            <a:r>
              <a:rPr lang="en-US" altLang="en-US" sz="20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  <a:p>
            <a:pPr marL="0" lvl="1"/>
            <a:r>
              <a:rPr lang="en-US" altLang="en-US" sz="2500" b="1">
                <a:latin typeface="Times New Roman" panose="02020603050405020304" pitchFamily="18" charset="0"/>
                <a:cs typeface="Times New Roman" panose="02020603050405020304" pitchFamily="18" charset="0"/>
              </a:rPr>
              <a:t>FD 100 LT 90 FD 100 RT 90 FD 100 RT 90 FD 200 RT 90 FD 200 RT 90 FD 100 RT </a:t>
            </a:r>
            <a:r>
              <a:rPr lang="en-US" altLang="en-US" sz="2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</a:p>
          <a:p>
            <a:pPr marL="0" lvl="1"/>
            <a:r>
              <a:rPr lang="en-US" altLang="en-US" sz="2500" b="1">
                <a:latin typeface="Times New Roman" panose="02020603050405020304" pitchFamily="18" charset="0"/>
                <a:cs typeface="Times New Roman" panose="02020603050405020304" pitchFamily="18" charset="0"/>
              </a:rPr>
              <a:t>FD 100 LT 90 FD 100 RT 90 FD 100 RT 90 FD 200 RT 90 FD 200 RT 90 FD 100 </a:t>
            </a:r>
            <a:r>
              <a:rPr lang="en-US" altLang="en-US" sz="2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endParaRPr lang="en-US" altLang="en-US" sz="2500" b="1"/>
          </a:p>
          <a:p>
            <a:pPr marL="0" lvl="1"/>
            <a:endParaRPr lang="en-US" altLang="en-US" sz="2500" b="1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117987" y="1173163"/>
            <a:ext cx="12074013" cy="1447800"/>
          </a:xfrm>
        </p:spPr>
        <p:txBody>
          <a:bodyPr>
            <a:normAutofit/>
          </a:bodyPr>
          <a:lstStyle/>
          <a:p>
            <a:pPr marL="400050" lvl="1" indent="0">
              <a:buNone/>
              <a:defRPr/>
            </a:pPr>
            <a:r>
              <a:rPr 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/>
              <a:t>	</a:t>
            </a:r>
            <a:endParaRPr lang="en-US" dirty="0" smtClean="0"/>
          </a:p>
          <a:p>
            <a:pPr marL="400050" lvl="1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5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38414" y="851099"/>
            <a:ext cx="70723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5" name="Picture 2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14" y="2025650"/>
            <a:ext cx="4173537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57986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3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200" y="4995864"/>
            <a:ext cx="19558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809852" y="857233"/>
            <a:ext cx="70723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4095751" y="2071689"/>
            <a:ext cx="2519363" cy="3240087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Vertical Scroll 7"/>
          <p:cNvSpPr/>
          <p:nvPr/>
        </p:nvSpPr>
        <p:spPr>
          <a:xfrm>
            <a:off x="6810376" y="2071689"/>
            <a:ext cx="2519363" cy="3240087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1446" name="Picture 2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857750"/>
            <a:ext cx="2500313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085520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6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227388"/>
            <a:ext cx="1746250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9" name="WordArt 7"/>
          <p:cNvSpPr>
            <a:spLocks noChangeArrowheads="1" noChangeShapeType="1" noTextEdit="1"/>
          </p:cNvSpPr>
          <p:nvPr/>
        </p:nvSpPr>
        <p:spPr bwMode="auto">
          <a:xfrm>
            <a:off x="2495550" y="981075"/>
            <a:ext cx="8172450" cy="14478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CCFFFF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CC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QU THẦY CÔ SỨC KHOẺ, HẠNH PHÚC</a:t>
            </a:r>
          </a:p>
        </p:txBody>
      </p:sp>
      <p:pic>
        <p:nvPicPr>
          <p:cNvPr id="63492" name="Picture 8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564" y="5730876"/>
            <a:ext cx="20224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14" descr="butterfly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4" name="Picture 15" descr="butterfly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5" name="Picture 16" descr="butterfly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069014"/>
            <a:ext cx="838200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6" name="Picture 17" descr="butterfly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6069014"/>
            <a:ext cx="838200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70" name="WordArt 18"/>
          <p:cNvSpPr>
            <a:spLocks noChangeArrowheads="1" noChangeShapeType="1" noTextEdit="1"/>
          </p:cNvSpPr>
          <p:nvPr/>
        </p:nvSpPr>
        <p:spPr bwMode="auto">
          <a:xfrm>
            <a:off x="3352800" y="4419601"/>
            <a:ext cx="600075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 ơn quý thầy cô đã về dự giờ.</a:t>
            </a:r>
            <a:endParaRPr lang="en-US" sz="3600" kern="1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371" name="WordArt 19"/>
          <p:cNvSpPr>
            <a:spLocks noChangeArrowheads="1" noChangeShapeType="1" noTextEdit="1"/>
          </p:cNvSpPr>
          <p:nvPr/>
        </p:nvSpPr>
        <p:spPr bwMode="auto">
          <a:xfrm>
            <a:off x="2971800" y="5181600"/>
            <a:ext cx="6858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B3E5D6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 - học giỏi.</a:t>
            </a:r>
          </a:p>
        </p:txBody>
      </p:sp>
      <p:pic>
        <p:nvPicPr>
          <p:cNvPr id="63499" name="Bui Phan - Pham Thanh Thao [128kbps_MP3].mp3">
            <a:hlinkClick r:id="" action="ppaction://media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00" y="61483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0" name="Picture 19" descr="MCj0439075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1" y="3354388"/>
            <a:ext cx="1751013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1" name="Picture 6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479426"/>
            <a:ext cx="174625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2" name="Picture 6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458789"/>
            <a:ext cx="17462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3" name="Picture 6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3227388"/>
            <a:ext cx="1746250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4" name="Picture 6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646738"/>
            <a:ext cx="1746250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826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in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05" y="548639"/>
            <a:ext cx="10877006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8"/>
          <p:cNvSpPr txBox="1">
            <a:spLocks noChangeArrowheads="1"/>
          </p:cNvSpPr>
          <p:nvPr/>
        </p:nvSpPr>
        <p:spPr bwMode="auto">
          <a:xfrm>
            <a:off x="3448595" y="2830514"/>
            <a:ext cx="5839096" cy="115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522" tIns="20261" rIns="40522" bIns="20261">
            <a:spAutoFit/>
          </a:bodyPr>
          <a:lstStyle>
            <a:lvl1pPr marL="201613" indent="-201613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</a:t>
            </a:r>
            <a:r>
              <a:rPr lang="en-US" altLang="en-US" sz="29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</a:p>
          <a:p>
            <a:pPr algn="ctr">
              <a:spcBef>
                <a:spcPct val="50000"/>
              </a:spcBef>
            </a:pPr>
            <a:r>
              <a:rPr lang="en-US" altLang="en-US" sz="29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TRUYỀN ĐIỆN</a:t>
            </a:r>
            <a:endParaRPr lang="en-US" altLang="en-US" sz="29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5649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658383"/>
              </p:ext>
            </p:extLst>
          </p:nvPr>
        </p:nvGraphicFramePr>
        <p:xfrm>
          <a:off x="157797" y="481625"/>
          <a:ext cx="11846968" cy="579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19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063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87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TT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LỆNH</a:t>
                      </a:r>
                      <a:endParaRPr lang="en-US" sz="3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32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 CỦA RÙA</a:t>
                      </a:r>
                      <a:endParaRPr lang="en-US" sz="3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BK n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RT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LT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itchFamily="18" charset="0"/>
                          <a:cs typeface="Times New Roman" pitchFamily="18" charset="0"/>
                        </a:rPr>
                        <a:t>PU</a:t>
                      </a:r>
                      <a:endParaRPr lang="en-US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PD</a:t>
                      </a: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FD 50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extLst>
                  <a:ext uri="{0D108BD9-81ED-4DB2-BD59-A6C34878D82A}">
                    <a16:rowId xmlns="" xmlns:a16="http://schemas.microsoft.com/office/drawing/2014/main" val="291924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Clean</a:t>
                      </a:r>
                    </a:p>
                  </a:txBody>
                  <a:tcPr marL="91455" marR="91455" marT="45700" marB="457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extLst>
                  <a:ext uri="{0D108BD9-81ED-4DB2-BD59-A6C34878D82A}">
                    <a16:rowId xmlns="" xmlns:a16="http://schemas.microsoft.com/office/drawing/2014/main" val="2219363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Home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extLst>
                  <a:ext uri="{0D108BD9-81ED-4DB2-BD59-A6C34878D82A}">
                    <a16:rowId xmlns="" xmlns:a16="http://schemas.microsoft.com/office/drawing/2014/main" val="248335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CS</a:t>
                      </a:r>
                    </a:p>
                  </a:txBody>
                  <a:tcPr marL="91455" marR="91455" marT="45700" marB="45700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5" marR="91455" marT="45700" marB="45700"/>
                </a:tc>
                <a:extLst>
                  <a:ext uri="{0D108BD9-81ED-4DB2-BD59-A6C34878D82A}">
                    <a16:rowId xmlns="" xmlns:a16="http://schemas.microsoft.com/office/drawing/2014/main" val="1560531701"/>
                  </a:ext>
                </a:extLst>
              </a:tr>
            </a:tbl>
          </a:graphicData>
        </a:graphic>
      </p:graphicFrame>
      <p:sp>
        <p:nvSpPr>
          <p:cNvPr id="47136" name="TextBox 13"/>
          <p:cNvSpPr txBox="1">
            <a:spLocks noChangeArrowheads="1"/>
          </p:cNvSpPr>
          <p:nvPr/>
        </p:nvSpPr>
        <p:spPr bwMode="auto">
          <a:xfrm>
            <a:off x="4490823" y="1045129"/>
            <a:ext cx="53560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Lùi lại sau n bước</a:t>
            </a:r>
          </a:p>
        </p:txBody>
      </p:sp>
      <p:sp>
        <p:nvSpPr>
          <p:cNvPr id="47137" name="TextBox 14"/>
          <p:cNvSpPr txBox="1">
            <a:spLocks noChangeArrowheads="1"/>
          </p:cNvSpPr>
          <p:nvPr/>
        </p:nvSpPr>
        <p:spPr bwMode="auto">
          <a:xfrm>
            <a:off x="4490823" y="1668017"/>
            <a:ext cx="4325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Quay Phải k độ</a:t>
            </a:r>
          </a:p>
        </p:txBody>
      </p:sp>
      <p:sp>
        <p:nvSpPr>
          <p:cNvPr id="47138" name="TextBox 15"/>
          <p:cNvSpPr txBox="1">
            <a:spLocks noChangeArrowheads="1"/>
          </p:cNvSpPr>
          <p:nvPr/>
        </p:nvSpPr>
        <p:spPr bwMode="auto">
          <a:xfrm>
            <a:off x="4482168" y="2835404"/>
            <a:ext cx="530247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 bút (Rùa không vẽ nữa)</a:t>
            </a:r>
          </a:p>
        </p:txBody>
      </p:sp>
      <p:sp>
        <p:nvSpPr>
          <p:cNvPr id="47139" name="TextBox 16"/>
          <p:cNvSpPr txBox="1">
            <a:spLocks noChangeArrowheads="1"/>
          </p:cNvSpPr>
          <p:nvPr/>
        </p:nvSpPr>
        <p:spPr bwMode="auto">
          <a:xfrm>
            <a:off x="4490823" y="3421755"/>
            <a:ext cx="4359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 bút </a:t>
            </a:r>
            <a:r>
              <a:rPr lang="en-US" altLang="en-US" sz="32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(Rùa </a:t>
            </a:r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 tục vẽ)</a:t>
            </a:r>
          </a:p>
        </p:txBody>
      </p:sp>
      <p:sp>
        <p:nvSpPr>
          <p:cNvPr id="47140" name="TextBox 17"/>
          <p:cNvSpPr txBox="1">
            <a:spLocks noChangeArrowheads="1"/>
          </p:cNvSpPr>
          <p:nvPr/>
        </p:nvSpPr>
        <p:spPr bwMode="auto">
          <a:xfrm>
            <a:off x="4490824" y="2238054"/>
            <a:ext cx="4287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Quay trái k độ</a:t>
            </a: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4482168" y="3997552"/>
            <a:ext cx="54849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 tiến về trước 50 bước</a:t>
            </a: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482168" y="4579726"/>
            <a:ext cx="67910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Xóa màn hình, Rùa vẫn ở vị trí hiện tại</a:t>
            </a:r>
          </a:p>
        </p:txBody>
      </p:sp>
      <p:sp>
        <p:nvSpPr>
          <p:cNvPr id="11" name="TextBox 15"/>
          <p:cNvSpPr txBox="1">
            <a:spLocks noChangeArrowheads="1"/>
          </p:cNvSpPr>
          <p:nvPr/>
        </p:nvSpPr>
        <p:spPr bwMode="auto">
          <a:xfrm>
            <a:off x="4469108" y="5120498"/>
            <a:ext cx="4572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 về vị trí xuất phát</a:t>
            </a:r>
          </a:p>
        </p:txBody>
      </p: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4469108" y="5662282"/>
            <a:ext cx="80581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 về vị trí xuất phát, xóa toàn bộ sân chơi.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71911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6" grpId="0"/>
      <p:bldP spid="47137" grpId="0"/>
      <p:bldP spid="47138" grpId="0"/>
      <p:bldP spid="47139" grpId="0"/>
      <p:bldP spid="47140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ubtitle 2"/>
          <p:cNvSpPr>
            <a:spLocks noGrp="1"/>
          </p:cNvSpPr>
          <p:nvPr>
            <p:ph type="subTitle" idx="1"/>
          </p:nvPr>
        </p:nvSpPr>
        <p:spPr>
          <a:xfrm>
            <a:off x="1219200" y="320675"/>
            <a:ext cx="9144000" cy="88265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</a:p>
        </p:txBody>
      </p:sp>
      <p:sp>
        <p:nvSpPr>
          <p:cNvPr id="46083" name="Subtitle 2"/>
          <p:cNvSpPr txBox="1">
            <a:spLocks/>
          </p:cNvSpPr>
          <p:nvPr/>
        </p:nvSpPr>
        <p:spPr bwMode="auto">
          <a:xfrm>
            <a:off x="2057400" y="762000"/>
            <a:ext cx="746760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2400">
                <a:solidFill>
                  <a:schemeClr val="tx2"/>
                </a:solidFill>
                <a:latin typeface="Franklin Gothic Book"/>
              </a:defRPr>
            </a:lvl1pPr>
            <a:lvl2pPr marL="5143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100">
                <a:solidFill>
                  <a:schemeClr val="tx2"/>
                </a:solidFill>
                <a:latin typeface="Franklin Gothic Book"/>
              </a:defRPr>
            </a:lvl2pPr>
            <a:lvl3pPr marL="8572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>
                <a:solidFill>
                  <a:schemeClr val="tx2"/>
                </a:solidFill>
                <a:latin typeface="Franklin Gothic Book"/>
              </a:defRPr>
            </a:lvl3pPr>
            <a:lvl4pPr marL="12001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1500">
                <a:solidFill>
                  <a:schemeClr val="tx2"/>
                </a:solidFill>
                <a:latin typeface="Franklin Gothic Book"/>
              </a:defRPr>
            </a:lvl4pPr>
            <a:lvl5pPr marL="1543050" indent="-17145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9pPr>
          </a:lstStyle>
          <a:p>
            <a:pPr algn="ctr" eaLnBrk="1" hangingPunct="1">
              <a:buClr>
                <a:srgbClr val="31B6FD"/>
              </a:buClr>
              <a:buSzTx/>
              <a:buFont typeface="Symbol" panose="05050102010706020507" pitchFamily="18" charset="2"/>
              <a:buNone/>
            </a:pP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</p:txBody>
      </p:sp>
      <p:sp>
        <p:nvSpPr>
          <p:cNvPr id="46084" name="Subtitle 2"/>
          <p:cNvSpPr txBox="1">
            <a:spLocks/>
          </p:cNvSpPr>
          <p:nvPr/>
        </p:nvSpPr>
        <p:spPr bwMode="auto">
          <a:xfrm>
            <a:off x="2057400" y="1304131"/>
            <a:ext cx="7848600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2400">
                <a:solidFill>
                  <a:schemeClr val="tx2"/>
                </a:solidFill>
                <a:latin typeface="Franklin Gothic Book"/>
              </a:defRPr>
            </a:lvl1pPr>
            <a:lvl2pPr marL="5143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100">
                <a:solidFill>
                  <a:schemeClr val="tx2"/>
                </a:solidFill>
                <a:latin typeface="Franklin Gothic Book"/>
              </a:defRPr>
            </a:lvl2pPr>
            <a:lvl3pPr marL="8572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>
                <a:solidFill>
                  <a:schemeClr val="tx2"/>
                </a:solidFill>
                <a:latin typeface="Franklin Gothic Book"/>
              </a:defRPr>
            </a:lvl3pPr>
            <a:lvl4pPr marL="12001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1500">
                <a:solidFill>
                  <a:schemeClr val="tx2"/>
                </a:solidFill>
                <a:latin typeface="Franklin Gothic Book"/>
              </a:defRPr>
            </a:lvl4pPr>
            <a:lvl5pPr marL="1543050" indent="-17145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9pPr>
          </a:lstStyle>
          <a:p>
            <a:pPr algn="ctr">
              <a:buNone/>
            </a:pP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Thursday, </a:t>
            </a:r>
            <a:r>
              <a:rPr 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4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rgbClr val="31B6FD"/>
              </a:buClr>
              <a:buSzTx/>
              <a:buFont typeface="Arial" panose="020B0604020202020204" pitchFamily="34" charset="0"/>
              <a:buNone/>
            </a:pPr>
            <a:r>
              <a:rPr lang="en-US" alt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học: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790700" y="3019426"/>
            <a:ext cx="85725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2400">
                <a:solidFill>
                  <a:schemeClr val="tx2"/>
                </a:solidFill>
                <a:latin typeface="Franklin Gothic Book"/>
              </a:defRPr>
            </a:lvl1pPr>
            <a:lvl2pPr marL="5143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100">
                <a:solidFill>
                  <a:schemeClr val="tx2"/>
                </a:solidFill>
                <a:latin typeface="Franklin Gothic Book"/>
              </a:defRPr>
            </a:lvl2pPr>
            <a:lvl3pPr marL="8572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>
                <a:solidFill>
                  <a:schemeClr val="tx2"/>
                </a:solidFill>
                <a:latin typeface="Franklin Gothic Book"/>
              </a:defRPr>
            </a:lvl3pPr>
            <a:lvl4pPr marL="12001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1500">
                <a:solidFill>
                  <a:schemeClr val="tx2"/>
                </a:solidFill>
                <a:latin typeface="Franklin Gothic Book"/>
              </a:defRPr>
            </a:lvl4pPr>
            <a:lvl5pPr marL="1543050" indent="-17145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/>
              </a:defRPr>
            </a:lvl9pPr>
          </a:lstStyle>
          <a:p>
            <a:pPr algn="ctr" eaLnBrk="1" hangingPunct="1">
              <a:buClr>
                <a:srgbClr val="31B6FD"/>
              </a:buClr>
              <a:buSzTx/>
              <a:buFont typeface="Symbol" panose="05050102010706020507" pitchFamily="18" charset="2"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53: 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LỆNH CỦA LOGO (tiết 2)</a:t>
            </a:r>
          </a:p>
        </p:txBody>
      </p:sp>
    </p:spTree>
    <p:extLst>
      <p:ext uri="{BB962C8B-B14F-4D97-AF65-F5344CB8AC3E}">
        <p14:creationId xmlns:p14="http://schemas.microsoft.com/office/powerpoint/2010/main" val="31826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52"/>
            <a:ext cx="11985523" cy="2743200"/>
          </a:xfrm>
        </p:spPr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 . HOẠT ĐỘNG THỰC HÀNH</a:t>
            </a:r>
          </a:p>
          <a:p>
            <a:pPr marL="914400" lvl="1" indent="-514350"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:Vẽ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0050" lvl="1" indent="0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 90 FD 10 PU FD 10 PD FD 10  PU FD 10 PD FD 10</a:t>
            </a:r>
          </a:p>
          <a:p>
            <a:pPr marL="400050" lvl="1" indent="0">
              <a:buNone/>
              <a:defRPr/>
            </a:pPr>
            <a:endParaRPr lang="en-US" dirty="0"/>
          </a:p>
          <a:p>
            <a:pPr marL="400050" lvl="1" indent="0">
              <a:buNone/>
              <a:defRPr/>
            </a:pPr>
            <a:endParaRPr lang="en-US" dirty="0"/>
          </a:p>
          <a:p>
            <a:pPr marL="400050" lvl="1" indent="0">
              <a:buNone/>
              <a:defRPr/>
            </a:pPr>
            <a:endParaRPr lang="en-US" dirty="0"/>
          </a:p>
        </p:txBody>
      </p:sp>
      <p:pic>
        <p:nvPicPr>
          <p:cNvPr id="512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4" t="19577" r="69002" b="65761"/>
          <a:stretch>
            <a:fillRect/>
          </a:stretch>
        </p:blipFill>
        <p:spPr bwMode="auto">
          <a:xfrm>
            <a:off x="2916596" y="3480620"/>
            <a:ext cx="562133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Isosceles Triangle 5"/>
          <p:cNvSpPr/>
          <p:nvPr/>
        </p:nvSpPr>
        <p:spPr>
          <a:xfrm>
            <a:off x="3070124" y="4433122"/>
            <a:ext cx="838200" cy="4191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3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9" t="19652" r="68977" b="66046"/>
          <a:stretch>
            <a:fillRect/>
          </a:stretch>
        </p:blipFill>
        <p:spPr bwMode="auto">
          <a:xfrm>
            <a:off x="3352801" y="4416425"/>
            <a:ext cx="5599113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Isosceles Triangle 5"/>
          <p:cNvSpPr/>
          <p:nvPr/>
        </p:nvSpPr>
        <p:spPr>
          <a:xfrm rot="5400000">
            <a:off x="6610350" y="5581650"/>
            <a:ext cx="609600" cy="4191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0" y="1785938"/>
            <a:ext cx="12191999" cy="27432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8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8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0050" lvl="1">
              <a:spcBef>
                <a:spcPct val="20000"/>
              </a:spcBef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 90 FD 10 PU FD 10 PD FD 10  PU FD 10 PD FD 10</a:t>
            </a:r>
          </a:p>
          <a:p>
            <a:pPr marL="400050" lvl="1">
              <a:spcBef>
                <a:spcPct val="20000"/>
              </a:spcBef>
              <a:defRPr/>
            </a:pPr>
            <a:endParaRPr lang="en-US" sz="2800" dirty="0"/>
          </a:p>
          <a:p>
            <a:pPr marL="400050" lvl="1">
              <a:spcBef>
                <a:spcPct val="20000"/>
              </a:spcBef>
              <a:defRPr/>
            </a:pPr>
            <a:endParaRPr lang="en-US" sz="2800" dirty="0"/>
          </a:p>
          <a:p>
            <a:pPr marL="400050" lvl="1">
              <a:spcBef>
                <a:spcPct val="20000"/>
              </a:spcBef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516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1371600"/>
            <a:ext cx="12044516" cy="2743200"/>
          </a:xfrm>
        </p:spPr>
        <p:txBody>
          <a:bodyPr>
            <a:normAutofit/>
          </a:bodyPr>
          <a:lstStyle/>
          <a:p>
            <a:pPr marL="400050" lvl="1" indent="0">
              <a:buNone/>
              <a:defRPr/>
            </a:pPr>
            <a:r>
              <a:rPr lang="en-US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0050" lvl="1" indent="0">
              <a:buNone/>
              <a:defRPr/>
            </a:pPr>
            <a:r>
              <a:rPr lang="en-US" dirty="0"/>
              <a:t>	</a:t>
            </a:r>
            <a:endParaRPr lang="en-US" dirty="0" smtClean="0"/>
          </a:p>
          <a:p>
            <a:pPr marL="400050" lvl="1" indent="0">
              <a:buNone/>
              <a:defRPr/>
            </a:pPr>
            <a:endParaRPr lang="en-US" dirty="0"/>
          </a:p>
          <a:p>
            <a:pPr marL="400050" lvl="1" indent="0">
              <a:buNone/>
              <a:defRPr/>
            </a:pP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935" y="2167652"/>
            <a:ext cx="1196039" cy="426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5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993" y="3040754"/>
            <a:ext cx="1196039" cy="369925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461" y="1000279"/>
            <a:ext cx="11629102" cy="2743200"/>
          </a:xfrm>
        </p:spPr>
        <p:txBody>
          <a:bodyPr>
            <a:normAutofit/>
          </a:bodyPr>
          <a:lstStyle/>
          <a:p>
            <a:pPr marL="400050" lvl="1" indent="0">
              <a:buNone/>
              <a:defRPr/>
            </a:pPr>
            <a:r>
              <a:rPr lang="en-US" sz="32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0050" lvl="1" indent="0">
              <a:buNone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6" name="TextBox 1"/>
          <p:cNvSpPr txBox="1">
            <a:spLocks noChangeArrowheads="1"/>
          </p:cNvSpPr>
          <p:nvPr/>
        </p:nvSpPr>
        <p:spPr bwMode="auto">
          <a:xfrm>
            <a:off x="6154222" y="3519642"/>
            <a:ext cx="6858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54277" name="TextBox 14"/>
          <p:cNvSpPr txBox="1">
            <a:spLocks noChangeArrowheads="1"/>
          </p:cNvSpPr>
          <p:nvPr/>
        </p:nvSpPr>
        <p:spPr bwMode="auto">
          <a:xfrm>
            <a:off x="6069013" y="5345114"/>
            <a:ext cx="6858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6493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61" y="895580"/>
            <a:ext cx="11863104" cy="992213"/>
          </a:xfrm>
        </p:spPr>
        <p:txBody>
          <a:bodyPr>
            <a:noAutofit/>
          </a:bodyPr>
          <a:lstStyle/>
          <a:p>
            <a:pPr marL="400050" lvl="1" indent="0">
              <a:buNone/>
              <a:defRPr/>
            </a:pPr>
            <a:r>
              <a:rPr lang="en-US" sz="32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0050" lvl="1" indent="0">
              <a:buNone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0" name="TextBox 1"/>
          <p:cNvSpPr txBox="1">
            <a:spLocks noChangeArrowheads="1"/>
          </p:cNvSpPr>
          <p:nvPr/>
        </p:nvSpPr>
        <p:spPr bwMode="auto">
          <a:xfrm>
            <a:off x="648930" y="5142108"/>
            <a:ext cx="1169547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anose="020B0604020202020204" pitchFamily="34" charset="0"/>
              </a:defRPr>
            </a:lvl9pPr>
          </a:lstStyle>
          <a:p>
            <a:pPr marL="0" lvl="1"/>
            <a:r>
              <a:rPr lang="en-US" altLang="en-US" sz="28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  <a:p>
            <a:pPr marL="0" lvl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20 PU FD 10 PD FD 20 PU FD 10 PD FD 20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FD 10 PD FD 20 PU HOME</a:t>
            </a:r>
            <a:endParaRPr lang="en-US" altLang="en-US" b="1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935" y="2167652"/>
            <a:ext cx="1196039" cy="334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4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BCDE84AA-A824-42F7-9E2A-12DD185CAC66}"/>
  <p:tag name="GENSWF_ADVANCE_TIME" val="5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8F52B157-C23A-40FC-B96C-87C3E6818232}"/>
  <p:tag name="GENSWF_ADVANCE_TIME" val="5.501"/>
  <p:tag name="TIMING" val="|0.001|1|2|0.5|1|0.5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9FE9688D-C53E-4DE8-9B8A-6E9DBA859456}"/>
  <p:tag name="GENSWF_ADVANCE_TIME" val="5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9FE9688D-C53E-4DE8-9B8A-6E9DBA859456}"/>
  <p:tag name="GENSWF_ADVANCE_TIME" val="5"/>
  <p:tag name="ISPRING_CUSTOM_TIMING_US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520</Words>
  <Application>Microsoft Office PowerPoint</Application>
  <PresentationFormat>Custom</PresentationFormat>
  <Paragraphs>89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NhuLam</cp:lastModifiedBy>
  <cp:revision>17</cp:revision>
  <dcterms:created xsi:type="dcterms:W3CDTF">2021-03-31T13:32:11Z</dcterms:created>
  <dcterms:modified xsi:type="dcterms:W3CDTF">2023-04-03T03:16:31Z</dcterms:modified>
</cp:coreProperties>
</file>